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1" r:id="rId5"/>
    <p:sldId id="260" r:id="rId6"/>
    <p:sldId id="259"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20" d="100"/>
          <a:sy n="120" d="100"/>
        </p:scale>
        <p:origin x="-1880"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printerSettings" Target="printerSettings/printerSettings1.bin"/><Relationship Id="rId9" Type="http://schemas.openxmlformats.org/officeDocument/2006/relationships/presProps" Target="presProps.xml"/><Relationship Id="rId1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ound Diagonal Corner Rectangle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0" name="Date Placeholder 9"/>
          <p:cNvSpPr>
            <a:spLocks noGrp="1"/>
          </p:cNvSpPr>
          <p:nvPr>
            <p:ph type="dt" sz="half" idx="10"/>
          </p:nvPr>
        </p:nvSpPr>
        <p:spPr>
          <a:xfrm>
            <a:off x="5562600" y="6509004"/>
            <a:ext cx="3002280" cy="274320"/>
          </a:xfrm>
        </p:spPr>
        <p:txBody>
          <a:bodyPr vert="horz" rtlCol="0"/>
          <a:lstStyle>
            <a:extLst/>
          </a:lstStyle>
          <a:p>
            <a:pPr algn="l" eaLnBrk="1" latinLnBrk="0" hangingPunct="1"/>
            <a:fld id="{48D92626-37D2-4832-BF7A-BC283494A20D}" type="datetimeFigureOut">
              <a:rPr lang="en-US" smtClean="0"/>
              <a:t>10/12/11</a:t>
            </a:fld>
            <a:endParaRPr lang="en-US" dirty="0"/>
          </a:p>
        </p:txBody>
      </p:sp>
      <p:sp>
        <p:nvSpPr>
          <p:cNvPr id="11" name="Slide Number Placehold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pPr algn="r" eaLnBrk="1" latinLnBrk="0" hangingPunct="1"/>
            <a:fld id="{8C592886-E571-45D5-8B56-343DC94F8FA6}" type="slidenum">
              <a:rPr kumimoji="0" lang="en-US" smtClean="0"/>
              <a:t>‹#›</a:t>
            </a:fld>
            <a:endParaRPr kumimoji="0" lang="en-US" dirty="0">
              <a:solidFill>
                <a:schemeClr val="tx2">
                  <a:shade val="90000"/>
                </a:schemeClr>
              </a:solidFill>
            </a:endParaRPr>
          </a:p>
        </p:txBody>
      </p:sp>
      <p:sp>
        <p:nvSpPr>
          <p:cNvPr id="12" name="Footer Placeholder 11"/>
          <p:cNvSpPr>
            <a:spLocks noGrp="1"/>
          </p:cNvSpPr>
          <p:nvPr>
            <p:ph type="ftr" sz="quarter" idx="12"/>
          </p:nvPr>
        </p:nvSpPr>
        <p:spPr>
          <a:xfrm>
            <a:off x="1600200" y="6509004"/>
            <a:ext cx="3907464" cy="274320"/>
          </a:xfrm>
        </p:spPr>
        <p:txBody>
          <a:bodyPr vert="horz" rtlCol="0"/>
          <a:lstStyle>
            <a:extLst/>
          </a:lstStyle>
          <a:p>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8D92626-37D2-4832-BF7A-BC283494A20D}" type="datetimeFigureOut">
              <a:rPr lang="en-US" smtClean="0"/>
              <a:t>10/12/11</a:t>
            </a:fld>
            <a:endParaRPr lang="en-US" dirty="0"/>
          </a:p>
        </p:txBody>
      </p:sp>
      <p:sp>
        <p:nvSpPr>
          <p:cNvPr id="5" name="Footer Placeholder 4"/>
          <p:cNvSpPr>
            <a:spLocks noGrp="1"/>
          </p:cNvSpPr>
          <p:nvPr>
            <p:ph type="ftr" sz="quarter" idx="11"/>
          </p:nvPr>
        </p:nvSpPr>
        <p:spPr/>
        <p:txBody>
          <a:bodyPr/>
          <a:lstStyle>
            <a:extLst/>
          </a:lstStyle>
          <a:p>
            <a:endParaRPr kumimoji="0" lang="en-US" dirty="0"/>
          </a:p>
        </p:txBody>
      </p:sp>
      <p:sp>
        <p:nvSpPr>
          <p:cNvPr id="6" name="Slide Number Placeholder 5"/>
          <p:cNvSpPr>
            <a:spLocks noGrp="1"/>
          </p:cNvSpPr>
          <p:nvPr>
            <p:ph type="sldNum" sz="quarter" idx="12"/>
          </p:nvPr>
        </p:nvSpPr>
        <p:spPr/>
        <p:txBody>
          <a:bodyPr/>
          <a:lstStyle>
            <a:extLst/>
          </a:lstStyle>
          <a:p>
            <a:fld id="{8C592886-E571-45D5-8B56-343DC94F8FA6}" type="slidenum">
              <a:rPr kumimoji="0" lang="en-US" smtClean="0"/>
              <a:t>‹#›</a:t>
            </a:fld>
            <a:endParaRPr kumimoji="0"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lgn="l">
              <a:defRPr/>
            </a:lvl1pPr>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8D92626-37D2-4832-BF7A-BC283494A20D}" type="datetimeFigureOut">
              <a:rPr lang="en-US" smtClean="0"/>
              <a:t>10/12/11</a:t>
            </a:fld>
            <a:endParaRPr lang="en-US" dirty="0"/>
          </a:p>
        </p:txBody>
      </p:sp>
      <p:sp>
        <p:nvSpPr>
          <p:cNvPr id="5" name="Footer Placeholder 4"/>
          <p:cNvSpPr>
            <a:spLocks noGrp="1"/>
          </p:cNvSpPr>
          <p:nvPr>
            <p:ph type="ftr" sz="quarter" idx="11"/>
          </p:nvPr>
        </p:nvSpPr>
        <p:spPr/>
        <p:txBody>
          <a:bodyPr/>
          <a:lstStyle>
            <a:extLst/>
          </a:lstStyle>
          <a:p>
            <a:endParaRPr kumimoji="0" lang="en-US" dirty="0"/>
          </a:p>
        </p:txBody>
      </p:sp>
      <p:sp>
        <p:nvSpPr>
          <p:cNvPr id="6" name="Slide Number Placeholder 5"/>
          <p:cNvSpPr>
            <a:spLocks noGrp="1"/>
          </p:cNvSpPr>
          <p:nvPr>
            <p:ph type="sldNum" sz="quarter" idx="12"/>
          </p:nvPr>
        </p:nvSpPr>
        <p:spPr/>
        <p:txBody>
          <a:bodyPr/>
          <a:lstStyle>
            <a:extLst/>
          </a:lstStyle>
          <a:p>
            <a:fld id="{8C592886-E571-45D5-8B56-343DC94F8FA6}" type="slidenum">
              <a:rPr kumimoji="0" lang="en-US" smtClean="0"/>
              <a:t>‹#›</a:t>
            </a:fld>
            <a:endParaRPr kumimoji="0"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8D92626-37D2-4832-BF7A-BC283494A20D}" type="datetimeFigureOut">
              <a:rPr lang="en-US" smtClean="0"/>
              <a:t>10/12/11</a:t>
            </a:fld>
            <a:endParaRPr lang="en-US" dirty="0"/>
          </a:p>
        </p:txBody>
      </p:sp>
      <p:sp>
        <p:nvSpPr>
          <p:cNvPr id="5" name="Footer Placeholder 4"/>
          <p:cNvSpPr>
            <a:spLocks noGrp="1"/>
          </p:cNvSpPr>
          <p:nvPr>
            <p:ph type="ftr" sz="quarter" idx="11"/>
          </p:nvPr>
        </p:nvSpPr>
        <p:spPr/>
        <p:txBody>
          <a:bodyPr/>
          <a:lstStyle>
            <a:extLst/>
          </a:lstStyle>
          <a:p>
            <a:endParaRPr kumimoji="0" lang="en-US" dirty="0"/>
          </a:p>
        </p:txBody>
      </p:sp>
      <p:sp>
        <p:nvSpPr>
          <p:cNvPr id="6" name="Slide Number Placeholder 5"/>
          <p:cNvSpPr>
            <a:spLocks noGrp="1"/>
          </p:cNvSpPr>
          <p:nvPr>
            <p:ph type="sldNum" sz="quarter" idx="12"/>
          </p:nvPr>
        </p:nvSpPr>
        <p:spPr/>
        <p:txBody>
          <a:bodyPr/>
          <a:lstStyle>
            <a:extLst/>
          </a:lstStyle>
          <a:p>
            <a:fld id="{8C592886-E571-45D5-8B56-343DC94F8FA6}" type="slidenum">
              <a:rPr kumimoji="0" lang="en-US" smtClean="0"/>
              <a:t>‹#›</a:t>
            </a:fld>
            <a:endParaRPr kumimoji="0"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7" name="Rectangle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a:xfrm>
            <a:off x="5562600" y="6513670"/>
            <a:ext cx="3002280" cy="274320"/>
          </a:xfrm>
        </p:spPr>
        <p:txBody>
          <a:bodyPr vert="horz" rtlCol="0"/>
          <a:lstStyle>
            <a:extLst/>
          </a:lstStyle>
          <a:p>
            <a:pPr algn="l" eaLnBrk="1" latinLnBrk="0" hangingPunct="1"/>
            <a:fld id="{48D92626-37D2-4832-BF7A-BC283494A20D}" type="datetimeFigureOut">
              <a:rPr lang="en-US" smtClean="0"/>
              <a:t>10/12/11</a:t>
            </a:fld>
            <a:endParaRPr lang="en-US" dirty="0"/>
          </a:p>
        </p:txBody>
      </p:sp>
      <p:sp>
        <p:nvSpPr>
          <p:cNvPr id="9" name="Slide Number Placehold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pPr algn="r" eaLnBrk="1" latinLnBrk="0" hangingPunct="1"/>
            <a:fld id="{8C592886-E571-45D5-8B56-343DC94F8FA6}" type="slidenum">
              <a:rPr kumimoji="0" lang="en-US" smtClean="0"/>
              <a:t>‹#›</a:t>
            </a:fld>
            <a:endParaRPr kumimoji="0" lang="en-US" dirty="0">
              <a:solidFill>
                <a:schemeClr val="tx2">
                  <a:shade val="90000"/>
                </a:schemeClr>
              </a:solidFill>
            </a:endParaRPr>
          </a:p>
        </p:txBody>
      </p:sp>
      <p:sp>
        <p:nvSpPr>
          <p:cNvPr id="10" name="Footer Placeholder 9"/>
          <p:cNvSpPr>
            <a:spLocks noGrp="1"/>
          </p:cNvSpPr>
          <p:nvPr>
            <p:ph type="ftr" sz="quarter" idx="12"/>
          </p:nvPr>
        </p:nvSpPr>
        <p:spPr>
          <a:xfrm>
            <a:off x="1600200" y="6513670"/>
            <a:ext cx="3907464" cy="274320"/>
          </a:xfrm>
        </p:spPr>
        <p:txBody>
          <a:bodyPr vert="horz" rtlCol="0"/>
          <a:lstStyle>
            <a:extLst/>
          </a:lstStyle>
          <a:p>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8D92626-37D2-4832-BF7A-BC283494A20D}" type="datetimeFigureOut">
              <a:rPr lang="en-US" smtClean="0"/>
              <a:t>10/12/11</a:t>
            </a:fld>
            <a:endParaRPr lang="en-US" dirty="0"/>
          </a:p>
        </p:txBody>
      </p:sp>
      <p:sp>
        <p:nvSpPr>
          <p:cNvPr id="6" name="Footer Placeholder 5"/>
          <p:cNvSpPr>
            <a:spLocks noGrp="1"/>
          </p:cNvSpPr>
          <p:nvPr>
            <p:ph type="ftr" sz="quarter" idx="11"/>
          </p:nvPr>
        </p:nvSpPr>
        <p:spPr/>
        <p:txBody>
          <a:bodyPr/>
          <a:lstStyle>
            <a:extLst/>
          </a:lstStyle>
          <a:p>
            <a:endParaRPr kumimoji="0" lang="en-US" dirty="0"/>
          </a:p>
        </p:txBody>
      </p:sp>
      <p:sp>
        <p:nvSpPr>
          <p:cNvPr id="7" name="Slide Number Placeholder 6"/>
          <p:cNvSpPr>
            <a:spLocks noGrp="1"/>
          </p:cNvSpPr>
          <p:nvPr>
            <p:ph type="sldNum" sz="quarter" idx="12"/>
          </p:nvPr>
        </p:nvSpPr>
        <p:spPr>
          <a:xfrm>
            <a:off x="8641080" y="6514568"/>
            <a:ext cx="464288" cy="274320"/>
          </a:xfrm>
        </p:spPr>
        <p:txBody>
          <a:bodyPr/>
          <a:lstStyle>
            <a:extLst/>
          </a:lstStyle>
          <a:p>
            <a:fld id="{8C592886-E571-45D5-8B56-343DC94F8FA6}" type="slidenum">
              <a:rPr kumimoji="0" lang="en-US" smtClean="0"/>
              <a:t>‹#›</a:t>
            </a:fld>
            <a:endParaRPr kumimoji="0" lang="en-US" dirty="0"/>
          </a:p>
        </p:txBody>
      </p:sp>
      <p:sp>
        <p:nvSpPr>
          <p:cNvPr id="10" name="Rectangle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dirty="0"/>
          </a:p>
        </p:txBody>
      </p:sp>
      <p:sp>
        <p:nvSpPr>
          <p:cNvPr id="11" name="Rectangle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dirty="0"/>
          </a:p>
        </p:txBody>
      </p:sp>
      <p:sp>
        <p:nvSpPr>
          <p:cNvPr id="2" name="Title 1"/>
          <p:cNvSpPr>
            <a:spLocks noGrp="1"/>
          </p:cNvSpPr>
          <p:nvPr>
            <p:ph type="title"/>
          </p:nvPr>
        </p:nvSpPr>
        <p:spPr>
          <a:xfrm>
            <a:off x="457200" y="251948"/>
            <a:ext cx="8229600"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48D92626-37D2-4832-BF7A-BC283494A20D}" type="datetimeFigureOut">
              <a:rPr lang="en-US" smtClean="0"/>
              <a:t>10/12/11</a:t>
            </a:fld>
            <a:endParaRPr lang="en-US" dirty="0"/>
          </a:p>
        </p:txBody>
      </p:sp>
      <p:sp>
        <p:nvSpPr>
          <p:cNvPr id="8" name="Footer Placeholder 7"/>
          <p:cNvSpPr>
            <a:spLocks noGrp="1"/>
          </p:cNvSpPr>
          <p:nvPr>
            <p:ph type="ftr" sz="quarter" idx="11"/>
          </p:nvPr>
        </p:nvSpPr>
        <p:spPr/>
        <p:txBody>
          <a:bodyPr/>
          <a:lstStyle>
            <a:extLst/>
          </a:lstStyle>
          <a:p>
            <a:endParaRPr kumimoji="0" lang="en-US" dirty="0"/>
          </a:p>
        </p:txBody>
      </p:sp>
      <p:sp>
        <p:nvSpPr>
          <p:cNvPr id="9" name="Slide Number Placeholder 8"/>
          <p:cNvSpPr>
            <a:spLocks noGrp="1"/>
          </p:cNvSpPr>
          <p:nvPr>
            <p:ph type="sldNum" sz="quarter" idx="12"/>
          </p:nvPr>
        </p:nvSpPr>
        <p:spPr>
          <a:xfrm>
            <a:off x="8641080" y="6514568"/>
            <a:ext cx="464288" cy="274320"/>
          </a:xfrm>
        </p:spPr>
        <p:txBody>
          <a:bodyPr/>
          <a:lstStyle>
            <a:extLst/>
          </a:lstStyle>
          <a:p>
            <a:fld id="{8C592886-E571-45D5-8B56-343DC94F8FA6}" type="slidenum">
              <a:rPr kumimoji="0" lang="en-US" smtClean="0"/>
              <a:t>‹#›</a:t>
            </a:fld>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53218"/>
            <a:ext cx="8229600"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48D92626-37D2-4832-BF7A-BC283494A20D}" type="datetimeFigureOut">
              <a:rPr lang="en-US" smtClean="0"/>
              <a:t>10/12/11</a:t>
            </a:fld>
            <a:endParaRPr lang="en-US" dirty="0"/>
          </a:p>
        </p:txBody>
      </p:sp>
      <p:sp>
        <p:nvSpPr>
          <p:cNvPr id="4" name="Footer Placeholder 3"/>
          <p:cNvSpPr>
            <a:spLocks noGrp="1"/>
          </p:cNvSpPr>
          <p:nvPr>
            <p:ph type="ftr" sz="quarter" idx="11"/>
          </p:nvPr>
        </p:nvSpPr>
        <p:spPr/>
        <p:txBody>
          <a:bodyPr/>
          <a:lstStyle>
            <a:extLst/>
          </a:lstStyle>
          <a:p>
            <a:endParaRPr kumimoji="0" lang="en-US" dirty="0"/>
          </a:p>
        </p:txBody>
      </p:sp>
      <p:sp>
        <p:nvSpPr>
          <p:cNvPr id="5" name="Slide Number Placeholder 4"/>
          <p:cNvSpPr>
            <a:spLocks noGrp="1"/>
          </p:cNvSpPr>
          <p:nvPr>
            <p:ph type="sldNum" sz="quarter" idx="12"/>
          </p:nvPr>
        </p:nvSpPr>
        <p:spPr/>
        <p:txBody>
          <a:bodyPr/>
          <a:lstStyle>
            <a:extLst/>
          </a:lstStyle>
          <a:p>
            <a:fld id="{8C592886-E571-45D5-8B56-343DC94F8FA6}" type="slidenum">
              <a:rPr kumimoji="0" lang="en-US" smtClean="0"/>
              <a:t>‹#›</a:t>
            </a:fld>
            <a:endParaRPr kumimoji="0" lang="en-US" dirty="0"/>
          </a:p>
        </p:txBody>
      </p:sp>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48D92626-37D2-4832-BF7A-BC283494A20D}" type="datetimeFigureOut">
              <a:rPr lang="en-US" smtClean="0"/>
              <a:t>10/12/11</a:t>
            </a:fld>
            <a:endParaRPr lang="en-US" dirty="0"/>
          </a:p>
        </p:txBody>
      </p:sp>
      <p:sp>
        <p:nvSpPr>
          <p:cNvPr id="3" name="Footer Placeholder 2"/>
          <p:cNvSpPr>
            <a:spLocks noGrp="1"/>
          </p:cNvSpPr>
          <p:nvPr>
            <p:ph type="ftr" sz="quarter" idx="11"/>
          </p:nvPr>
        </p:nvSpPr>
        <p:spPr/>
        <p:txBody>
          <a:bodyPr/>
          <a:lstStyle>
            <a:extLst/>
          </a:lstStyle>
          <a:p>
            <a:endParaRPr kumimoji="0" lang="en-US" dirty="0"/>
          </a:p>
        </p:txBody>
      </p:sp>
      <p:sp>
        <p:nvSpPr>
          <p:cNvPr id="4" name="Slide Number Placeholder 3"/>
          <p:cNvSpPr>
            <a:spLocks noGrp="1"/>
          </p:cNvSpPr>
          <p:nvPr>
            <p:ph type="sldNum" sz="quarter" idx="12"/>
          </p:nvPr>
        </p:nvSpPr>
        <p:spPr/>
        <p:txBody>
          <a:bodyPr/>
          <a:lstStyle>
            <a:extLst/>
          </a:lstStyle>
          <a:p>
            <a:fld id="{8C592886-E571-45D5-8B56-343DC94F8FA6}" type="slidenum">
              <a:rPr kumimoji="0" lang="en-US" smtClean="0"/>
              <a:t>‹#›</a:t>
            </a:fld>
            <a:endParaRPr kumimoji="0"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a:xfrm>
            <a:off x="4963136" y="304800"/>
            <a:ext cx="3931920" cy="762000"/>
          </a:xfrm>
        </p:spPr>
        <p:txBody>
          <a:bodyPr anchor="b"/>
          <a:lstStyle>
            <a:lvl1pPr marL="0" algn="r">
              <a:buNone/>
              <a:defRPr sz="2000" b="1"/>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9" name="Date Placeholder 8"/>
          <p:cNvSpPr>
            <a:spLocks noGrp="1"/>
          </p:cNvSpPr>
          <p:nvPr>
            <p:ph type="dt" sz="half" idx="10"/>
          </p:nvPr>
        </p:nvSpPr>
        <p:spPr>
          <a:xfrm>
            <a:off x="5562600" y="6513670"/>
            <a:ext cx="3002280" cy="274320"/>
          </a:xfrm>
        </p:spPr>
        <p:txBody>
          <a:bodyPr vert="horz" rtlCol="0"/>
          <a:lstStyle>
            <a:extLst/>
          </a:lstStyle>
          <a:p>
            <a:pPr algn="l" eaLnBrk="1" latinLnBrk="0" hangingPunct="1"/>
            <a:fld id="{48D92626-37D2-4832-BF7A-BC283494A20D}" type="datetimeFigureOut">
              <a:rPr lang="en-US" smtClean="0"/>
              <a:t>10/12/11</a:t>
            </a:fld>
            <a:endParaRPr lang="en-US" dirty="0"/>
          </a:p>
        </p:txBody>
      </p:sp>
      <p:sp>
        <p:nvSpPr>
          <p:cNvPr id="10" name="Slide Number Placehold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pPr algn="r" eaLnBrk="1" latinLnBrk="0" hangingPunct="1"/>
            <a:fld id="{8C592886-E571-45D5-8B56-343DC94F8FA6}" type="slidenum">
              <a:rPr kumimoji="0" lang="en-US" smtClean="0"/>
              <a:t>‹#›</a:t>
            </a:fld>
            <a:endParaRPr kumimoji="0" lang="en-US" dirty="0">
              <a:solidFill>
                <a:schemeClr val="tx2">
                  <a:shade val="90000"/>
                </a:schemeClr>
              </a:solidFill>
            </a:endParaRPr>
          </a:p>
        </p:txBody>
      </p:sp>
      <p:sp>
        <p:nvSpPr>
          <p:cNvPr id="11" name="Footer Placeholder 10"/>
          <p:cNvSpPr>
            <a:spLocks noGrp="1"/>
          </p:cNvSpPr>
          <p:nvPr>
            <p:ph type="ftr" sz="quarter" idx="12"/>
          </p:nvPr>
        </p:nvSpPr>
        <p:spPr>
          <a:xfrm>
            <a:off x="1600200" y="6513670"/>
            <a:ext cx="3907464" cy="274320"/>
          </a:xfrm>
        </p:spPr>
        <p:txBody>
          <a:bodyPr vert="horz" rtlCol="0"/>
          <a:lstStyle>
            <a:extLst/>
          </a:lstStyle>
          <a:p>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0443" y="4724400"/>
            <a:ext cx="5486400" cy="664536"/>
          </a:xfrm>
        </p:spPr>
        <p:txBody>
          <a:bodyPr anchor="b"/>
          <a:lstStyle>
            <a:lvl1pPr marL="0" algn="r">
              <a:buNone/>
              <a:defRPr sz="2000" b="1"/>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13" name="Picture Placeholder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en-US" dirty="0" smtClean="0">
                <a:solidFill>
                  <a:schemeClr val="lt1"/>
                </a:solidFill>
                <a:latin typeface="+mn-lt"/>
                <a:ea typeface="+mn-ea"/>
                <a:cs typeface="+mn-cs"/>
              </a:rPr>
              <a:t>Drag picture to placeholder or click icon to add</a:t>
            </a:r>
            <a:endParaRPr kumimoji="0" lang="en-US" dirty="0">
              <a:solidFill>
                <a:schemeClr val="lt1"/>
              </a:solidFill>
              <a:latin typeface="+mn-lt"/>
              <a:ea typeface="+mn-ea"/>
              <a:cs typeface="+mn-cs"/>
            </a:endParaRPr>
          </a:p>
        </p:txBody>
      </p:sp>
      <p:sp>
        <p:nvSpPr>
          <p:cNvPr id="8" name="Date Placeholder 7"/>
          <p:cNvSpPr>
            <a:spLocks noGrp="1"/>
          </p:cNvSpPr>
          <p:nvPr>
            <p:ph type="dt" sz="half" idx="10"/>
          </p:nvPr>
        </p:nvSpPr>
        <p:spPr>
          <a:xfrm>
            <a:off x="5562600" y="6509004"/>
            <a:ext cx="3002280" cy="274320"/>
          </a:xfrm>
        </p:spPr>
        <p:txBody>
          <a:bodyPr vert="horz" rtlCol="0"/>
          <a:lstStyle>
            <a:extLst/>
          </a:lstStyle>
          <a:p>
            <a:pPr algn="l" eaLnBrk="1" latinLnBrk="0" hangingPunct="1"/>
            <a:fld id="{48D92626-37D2-4832-BF7A-BC283494A20D}" type="datetimeFigureOut">
              <a:rPr lang="en-US" smtClean="0"/>
              <a:t>10/12/11</a:t>
            </a:fld>
            <a:endParaRPr lang="en-US" dirty="0"/>
          </a:p>
        </p:txBody>
      </p:sp>
      <p:sp>
        <p:nvSpPr>
          <p:cNvPr id="9" name="Slide Number Placehold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pPr algn="r" eaLnBrk="1" latinLnBrk="0" hangingPunct="1"/>
            <a:fld id="{8C592886-E571-45D5-8B56-343DC94F8FA6}" type="slidenum">
              <a:rPr kumimoji="0" lang="en-US" smtClean="0"/>
              <a:t>‹#›</a:t>
            </a:fld>
            <a:endParaRPr kumimoji="0" lang="en-US" dirty="0">
              <a:solidFill>
                <a:schemeClr val="tx2">
                  <a:shade val="90000"/>
                </a:schemeClr>
              </a:solidFill>
            </a:endParaRPr>
          </a:p>
        </p:txBody>
      </p:sp>
      <p:sp>
        <p:nvSpPr>
          <p:cNvPr id="10" name="Footer Placeholder 9"/>
          <p:cNvSpPr>
            <a:spLocks noGrp="1"/>
          </p:cNvSpPr>
          <p:nvPr>
            <p:ph type="ftr" sz="quarter" idx="12"/>
          </p:nvPr>
        </p:nvSpPr>
        <p:spPr>
          <a:xfrm>
            <a:off x="1600200" y="6509004"/>
            <a:ext cx="3907464" cy="274320"/>
          </a:xfrm>
        </p:spPr>
        <p:txBody>
          <a:bodyPr vert="horz" rtlCol="0"/>
          <a:lstStyle>
            <a:extLst/>
          </a:lstStyle>
          <a:p>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und Diagonal Corner Rectangle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 name="Footer Placeholder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pPr algn="r" eaLnBrk="1" latinLnBrk="0" hangingPunct="1"/>
            <a:endParaRPr kumimoji="0" lang="en-US" sz="1300" dirty="0">
              <a:solidFill>
                <a:schemeClr val="bg2">
                  <a:tint val="60000"/>
                  <a:satMod val="155000"/>
                </a:schemeClr>
              </a:solidFill>
            </a:endParaRPr>
          </a:p>
        </p:txBody>
      </p:sp>
      <p:sp>
        <p:nvSpPr>
          <p:cNvPr id="14" name="Date Placeholder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pPr algn="l" eaLnBrk="1" latinLnBrk="0" hangingPunct="1"/>
            <a:fld id="{48D92626-37D2-4832-BF7A-BC283494A20D}" type="datetimeFigureOut">
              <a:rPr lang="en-US" smtClean="0"/>
              <a:t>10/12/11</a:t>
            </a:fld>
            <a:endParaRPr lang="en-US" sz="1300" dirty="0">
              <a:solidFill>
                <a:schemeClr val="bg2">
                  <a:tint val="60000"/>
                  <a:satMod val="155000"/>
                </a:schemeClr>
              </a:solidFill>
            </a:endParaRPr>
          </a:p>
        </p:txBody>
      </p:sp>
      <p:sp>
        <p:nvSpPr>
          <p:cNvPr id="23" name="Slide Number Placehold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pPr algn="r" eaLnBrk="1" latinLnBrk="0" hangingPunct="1"/>
            <a:fld id="{8C592886-E571-45D5-8B56-343DC94F8FA6}" type="slidenum">
              <a:rPr kumimoji="0" lang="en-US" smtClean="0"/>
              <a:t>‹#›</a:t>
            </a:fld>
            <a:endParaRPr kumimoji="0" lang="en-US" sz="1600" b="1" dirty="0">
              <a:solidFill>
                <a:schemeClr val="tx2">
                  <a:shade val="90000"/>
                </a:schemeClr>
              </a:solidFill>
              <a:effectLst/>
            </a:endParaRPr>
          </a:p>
        </p:txBody>
      </p:sp>
      <p:sp>
        <p:nvSpPr>
          <p:cNvPr id="22" name="Title Placeholder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 Id="rId3"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indianvillage.com/Indianarts/potteryexamples.htm" TargetMode="External"/><Relationship Id="rId3" Type="http://schemas.openxmlformats.org/officeDocument/2006/relationships/hyperlink" Target="http://pw1.netcom.com/~wandaron/pottery.html"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Native American Pottery</a:t>
            </a:r>
            <a:endParaRPr lang="en-US" dirty="0"/>
          </a:p>
        </p:txBody>
      </p:sp>
      <p:sp>
        <p:nvSpPr>
          <p:cNvPr id="3" name="Subtitle 2"/>
          <p:cNvSpPr>
            <a:spLocks noGrp="1"/>
          </p:cNvSpPr>
          <p:nvPr>
            <p:ph type="subTitle" idx="1"/>
          </p:nvPr>
        </p:nvSpPr>
        <p:spPr/>
        <p:txBody>
          <a:bodyPr/>
          <a:lstStyle/>
          <a:p>
            <a:r>
              <a:rPr lang="en-US" dirty="0" smtClean="0"/>
              <a:t>Unit 3 Coil Pots</a:t>
            </a:r>
            <a:endParaRPr lang="en-US" dirty="0" smtClean="0"/>
          </a:p>
        </p:txBody>
      </p:sp>
      <p:pic>
        <p:nvPicPr>
          <p:cNvPr id="4" name="Picture 3"/>
          <p:cNvPicPr>
            <a:picLocks noChangeAspect="1"/>
          </p:cNvPicPr>
          <p:nvPr/>
        </p:nvPicPr>
        <p:blipFill>
          <a:blip r:embed="rId2"/>
          <a:stretch>
            <a:fillRect/>
          </a:stretch>
        </p:blipFill>
        <p:spPr>
          <a:xfrm>
            <a:off x="592665" y="2694517"/>
            <a:ext cx="2582335" cy="3436492"/>
          </a:xfrm>
          <a:prstGeom prst="rect">
            <a:avLst/>
          </a:prstGeom>
        </p:spPr>
      </p:pic>
      <p:sp>
        <p:nvSpPr>
          <p:cNvPr id="5" name="TextBox 4"/>
          <p:cNvSpPr txBox="1"/>
          <p:nvPr/>
        </p:nvSpPr>
        <p:spPr>
          <a:xfrm>
            <a:off x="592664" y="6297083"/>
            <a:ext cx="3058586" cy="369332"/>
          </a:xfrm>
          <a:prstGeom prst="rect">
            <a:avLst/>
          </a:prstGeom>
          <a:noFill/>
        </p:spPr>
        <p:txBody>
          <a:bodyPr wrap="square" rtlCol="0">
            <a:spAutoFit/>
          </a:bodyPr>
          <a:lstStyle/>
          <a:p>
            <a:r>
              <a:rPr lang="en-US" dirty="0" smtClean="0"/>
              <a:t>Hopi (Northern Arizona)</a:t>
            </a:r>
            <a:endParaRPr lang="en-US" dirty="0"/>
          </a:p>
        </p:txBody>
      </p:sp>
      <p:pic>
        <p:nvPicPr>
          <p:cNvPr id="6" name="Picture 5"/>
          <p:cNvPicPr>
            <a:picLocks noChangeAspect="1"/>
          </p:cNvPicPr>
          <p:nvPr/>
        </p:nvPicPr>
        <p:blipFill>
          <a:blip r:embed="rId3"/>
          <a:stretch>
            <a:fillRect/>
          </a:stretch>
        </p:blipFill>
        <p:spPr>
          <a:xfrm>
            <a:off x="3937000" y="3406859"/>
            <a:ext cx="2047049" cy="2724150"/>
          </a:xfrm>
          <a:prstGeom prst="rect">
            <a:avLst/>
          </a:prstGeom>
        </p:spPr>
      </p:pic>
      <p:sp>
        <p:nvSpPr>
          <p:cNvPr id="7" name="TextBox 6"/>
          <p:cNvSpPr txBox="1"/>
          <p:nvPr/>
        </p:nvSpPr>
        <p:spPr>
          <a:xfrm>
            <a:off x="4138083" y="6297083"/>
            <a:ext cx="2434167" cy="369332"/>
          </a:xfrm>
          <a:prstGeom prst="rect">
            <a:avLst/>
          </a:prstGeom>
          <a:noFill/>
        </p:spPr>
        <p:txBody>
          <a:bodyPr wrap="square" rtlCol="0">
            <a:spAutoFit/>
          </a:bodyPr>
          <a:lstStyle/>
          <a:p>
            <a:r>
              <a:rPr lang="en-US" dirty="0" smtClean="0"/>
              <a:t>Acoma (New Mexico)</a:t>
            </a:r>
            <a:endParaRPr lang="en-US" dirty="0"/>
          </a:p>
        </p:txBody>
      </p:sp>
    </p:spTree>
    <p:extLst>
      <p:ext uri="{BB962C8B-B14F-4D97-AF65-F5344CB8AC3E}">
        <p14:creationId xmlns:p14="http://schemas.microsoft.com/office/powerpoint/2010/main" val="21092355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Native American Pottery</a:t>
            </a:r>
            <a:endParaRPr lang="en-US" dirty="0"/>
          </a:p>
        </p:txBody>
      </p:sp>
      <p:sp>
        <p:nvSpPr>
          <p:cNvPr id="3" name="Content Placeholder 2"/>
          <p:cNvSpPr>
            <a:spLocks noGrp="1"/>
          </p:cNvSpPr>
          <p:nvPr>
            <p:ph idx="1"/>
          </p:nvPr>
        </p:nvSpPr>
        <p:spPr/>
        <p:txBody>
          <a:bodyPr/>
          <a:lstStyle/>
          <a:p>
            <a:pPr marL="0" indent="0">
              <a:buNone/>
            </a:pPr>
            <a:r>
              <a:rPr lang="en-US" dirty="0" smtClean="0"/>
              <a:t>Native American pottery is created by a number of tribes throughout the United States.  Each tribe uses a clay body that is native to their area and has their own distinct style of form and surface decoration.</a:t>
            </a:r>
            <a:endParaRPr lang="en-US" dirty="0"/>
          </a:p>
        </p:txBody>
      </p:sp>
    </p:spTree>
    <p:extLst>
      <p:ext uri="{BB962C8B-B14F-4D97-AF65-F5344CB8AC3E}">
        <p14:creationId xmlns:p14="http://schemas.microsoft.com/office/powerpoint/2010/main" val="14462997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74577"/>
            <a:ext cx="8229600" cy="5897940"/>
          </a:xfrm>
        </p:spPr>
        <p:txBody>
          <a:bodyPr>
            <a:normAutofit/>
          </a:bodyPr>
          <a:lstStyle/>
          <a:p>
            <a:pPr marL="0" indent="0">
              <a:buNone/>
            </a:pPr>
            <a:r>
              <a:rPr lang="en-US" sz="2000" dirty="0" smtClean="0"/>
              <a:t>Native American pottery has evolved over centuries, changing as tribes came into contact with other native groups and European settlers.  The purpose of creating pottery shifted from being made for use as everyday utilitarian wares to decorative objects to be used for trade.</a:t>
            </a:r>
            <a:endParaRPr lang="en-US" sz="2000" dirty="0"/>
          </a:p>
        </p:txBody>
      </p:sp>
      <p:pic>
        <p:nvPicPr>
          <p:cNvPr id="4" name="Picture 3"/>
          <p:cNvPicPr>
            <a:picLocks noChangeAspect="1"/>
          </p:cNvPicPr>
          <p:nvPr/>
        </p:nvPicPr>
        <p:blipFill>
          <a:blip r:embed="rId2"/>
          <a:stretch>
            <a:fillRect/>
          </a:stretch>
        </p:blipFill>
        <p:spPr>
          <a:xfrm>
            <a:off x="4889500" y="3890750"/>
            <a:ext cx="1651000" cy="2197100"/>
          </a:xfrm>
          <a:prstGeom prst="rect">
            <a:avLst/>
          </a:prstGeom>
        </p:spPr>
      </p:pic>
      <p:pic>
        <p:nvPicPr>
          <p:cNvPr id="5" name="Picture 4"/>
          <p:cNvPicPr>
            <a:picLocks noChangeAspect="1"/>
          </p:cNvPicPr>
          <p:nvPr/>
        </p:nvPicPr>
        <p:blipFill>
          <a:blip r:embed="rId3"/>
          <a:stretch>
            <a:fillRect/>
          </a:stretch>
        </p:blipFill>
        <p:spPr>
          <a:xfrm>
            <a:off x="2868083" y="1778317"/>
            <a:ext cx="1651000" cy="2197100"/>
          </a:xfrm>
          <a:prstGeom prst="rect">
            <a:avLst/>
          </a:prstGeom>
        </p:spPr>
      </p:pic>
      <p:pic>
        <p:nvPicPr>
          <p:cNvPr id="6" name="Picture 5"/>
          <p:cNvPicPr>
            <a:picLocks noChangeAspect="1"/>
          </p:cNvPicPr>
          <p:nvPr/>
        </p:nvPicPr>
        <p:blipFill>
          <a:blip r:embed="rId4"/>
          <a:stretch>
            <a:fillRect/>
          </a:stretch>
        </p:blipFill>
        <p:spPr>
          <a:xfrm>
            <a:off x="550334" y="3242734"/>
            <a:ext cx="1651000" cy="2197100"/>
          </a:xfrm>
          <a:prstGeom prst="rect">
            <a:avLst/>
          </a:prstGeom>
        </p:spPr>
      </p:pic>
      <p:pic>
        <p:nvPicPr>
          <p:cNvPr id="7" name="Picture 6"/>
          <p:cNvPicPr>
            <a:picLocks noChangeAspect="1"/>
          </p:cNvPicPr>
          <p:nvPr/>
        </p:nvPicPr>
        <p:blipFill>
          <a:blip r:embed="rId5"/>
          <a:stretch>
            <a:fillRect/>
          </a:stretch>
        </p:blipFill>
        <p:spPr>
          <a:xfrm>
            <a:off x="6813550" y="1799168"/>
            <a:ext cx="1651000" cy="2197100"/>
          </a:xfrm>
          <a:prstGeom prst="rect">
            <a:avLst/>
          </a:prstGeom>
        </p:spPr>
      </p:pic>
      <p:sp>
        <p:nvSpPr>
          <p:cNvPr id="8" name="TextBox 7"/>
          <p:cNvSpPr txBox="1"/>
          <p:nvPr/>
        </p:nvSpPr>
        <p:spPr>
          <a:xfrm>
            <a:off x="550334" y="6056100"/>
            <a:ext cx="3344333" cy="646331"/>
          </a:xfrm>
          <a:prstGeom prst="rect">
            <a:avLst/>
          </a:prstGeom>
          <a:noFill/>
        </p:spPr>
        <p:txBody>
          <a:bodyPr wrap="square" rtlCol="0">
            <a:spAutoFit/>
          </a:bodyPr>
          <a:lstStyle/>
          <a:p>
            <a:r>
              <a:rPr lang="en-US" dirty="0" smtClean="0"/>
              <a:t>Examples of Jemez Pottery (New Mexico)</a:t>
            </a:r>
            <a:endParaRPr lang="en-US" dirty="0"/>
          </a:p>
        </p:txBody>
      </p:sp>
    </p:spTree>
    <p:extLst>
      <p:ext uri="{BB962C8B-B14F-4D97-AF65-F5344CB8AC3E}">
        <p14:creationId xmlns:p14="http://schemas.microsoft.com/office/powerpoint/2010/main" val="11102326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1284" y="349250"/>
            <a:ext cx="2135717" cy="454619"/>
          </a:xfrm>
        </p:spPr>
        <p:txBody>
          <a:bodyPr>
            <a:normAutofit fontScale="90000"/>
          </a:bodyPr>
          <a:lstStyle/>
          <a:p>
            <a:pPr algn="l"/>
            <a:r>
              <a:rPr lang="en-US" sz="2800" dirty="0" smtClean="0"/>
              <a:t>Examples</a:t>
            </a:r>
            <a:endParaRPr lang="en-US" sz="2800" dirty="0"/>
          </a:p>
        </p:txBody>
      </p:sp>
      <p:pic>
        <p:nvPicPr>
          <p:cNvPr id="5" name="Picture 4"/>
          <p:cNvPicPr>
            <a:picLocks noChangeAspect="1"/>
          </p:cNvPicPr>
          <p:nvPr/>
        </p:nvPicPr>
        <p:blipFill>
          <a:blip r:embed="rId2"/>
          <a:stretch>
            <a:fillRect/>
          </a:stretch>
        </p:blipFill>
        <p:spPr>
          <a:xfrm>
            <a:off x="2772833" y="1689100"/>
            <a:ext cx="1651000" cy="2197100"/>
          </a:xfrm>
          <a:prstGeom prst="rect">
            <a:avLst/>
          </a:prstGeom>
        </p:spPr>
      </p:pic>
      <p:pic>
        <p:nvPicPr>
          <p:cNvPr id="6" name="Picture 5"/>
          <p:cNvPicPr>
            <a:picLocks noChangeAspect="1"/>
          </p:cNvPicPr>
          <p:nvPr/>
        </p:nvPicPr>
        <p:blipFill>
          <a:blip r:embed="rId3"/>
          <a:stretch>
            <a:fillRect/>
          </a:stretch>
        </p:blipFill>
        <p:spPr>
          <a:xfrm>
            <a:off x="677334" y="1689100"/>
            <a:ext cx="1651000" cy="2197100"/>
          </a:xfrm>
          <a:prstGeom prst="rect">
            <a:avLst/>
          </a:prstGeom>
        </p:spPr>
      </p:pic>
      <p:sp>
        <p:nvSpPr>
          <p:cNvPr id="7" name="TextBox 6"/>
          <p:cNvSpPr txBox="1"/>
          <p:nvPr/>
        </p:nvSpPr>
        <p:spPr>
          <a:xfrm>
            <a:off x="677334" y="4116917"/>
            <a:ext cx="3746499" cy="369332"/>
          </a:xfrm>
          <a:prstGeom prst="rect">
            <a:avLst/>
          </a:prstGeom>
          <a:noFill/>
        </p:spPr>
        <p:txBody>
          <a:bodyPr wrap="square" rtlCol="0">
            <a:spAutoFit/>
          </a:bodyPr>
          <a:lstStyle/>
          <a:p>
            <a:r>
              <a:rPr lang="en-US" dirty="0" smtClean="0"/>
              <a:t>San Juan (Rio Arriba County, NM)</a:t>
            </a:r>
            <a:endParaRPr lang="en-US" dirty="0"/>
          </a:p>
        </p:txBody>
      </p:sp>
      <p:pic>
        <p:nvPicPr>
          <p:cNvPr id="8" name="Picture 7"/>
          <p:cNvPicPr>
            <a:picLocks noChangeAspect="1"/>
          </p:cNvPicPr>
          <p:nvPr/>
        </p:nvPicPr>
        <p:blipFill>
          <a:blip r:embed="rId4"/>
          <a:stretch>
            <a:fillRect/>
          </a:stretch>
        </p:blipFill>
        <p:spPr>
          <a:xfrm>
            <a:off x="4857750" y="1689100"/>
            <a:ext cx="1651000" cy="2197100"/>
          </a:xfrm>
          <a:prstGeom prst="rect">
            <a:avLst/>
          </a:prstGeom>
        </p:spPr>
      </p:pic>
      <p:pic>
        <p:nvPicPr>
          <p:cNvPr id="9" name="Picture 8"/>
          <p:cNvPicPr>
            <a:picLocks noChangeAspect="1"/>
          </p:cNvPicPr>
          <p:nvPr/>
        </p:nvPicPr>
        <p:blipFill>
          <a:blip r:embed="rId5"/>
          <a:stretch>
            <a:fillRect/>
          </a:stretch>
        </p:blipFill>
        <p:spPr>
          <a:xfrm>
            <a:off x="6974416" y="1689100"/>
            <a:ext cx="1651000" cy="2197100"/>
          </a:xfrm>
          <a:prstGeom prst="rect">
            <a:avLst/>
          </a:prstGeom>
        </p:spPr>
      </p:pic>
      <p:sp>
        <p:nvSpPr>
          <p:cNvPr id="10" name="TextBox 9"/>
          <p:cNvSpPr txBox="1"/>
          <p:nvPr/>
        </p:nvSpPr>
        <p:spPr>
          <a:xfrm>
            <a:off x="4857750" y="4116917"/>
            <a:ext cx="3651250" cy="369332"/>
          </a:xfrm>
          <a:prstGeom prst="rect">
            <a:avLst/>
          </a:prstGeom>
          <a:noFill/>
        </p:spPr>
        <p:txBody>
          <a:bodyPr wrap="square" rtlCol="0">
            <a:spAutoFit/>
          </a:bodyPr>
          <a:lstStyle/>
          <a:p>
            <a:r>
              <a:rPr lang="en-US" dirty="0" smtClean="0"/>
              <a:t>Santa Clara (North Central NM)</a:t>
            </a:r>
            <a:endParaRPr lang="en-US" dirty="0"/>
          </a:p>
        </p:txBody>
      </p:sp>
    </p:spTree>
    <p:extLst>
      <p:ext uri="{BB962C8B-B14F-4D97-AF65-F5344CB8AC3E}">
        <p14:creationId xmlns:p14="http://schemas.microsoft.com/office/powerpoint/2010/main" val="16117116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0638"/>
            <a:ext cx="8229600" cy="5571879"/>
          </a:xfrm>
        </p:spPr>
        <p:txBody>
          <a:bodyPr/>
          <a:lstStyle/>
          <a:p>
            <a:pPr marL="0" indent="0">
              <a:buNone/>
            </a:pPr>
            <a:r>
              <a:rPr lang="en-US" dirty="0" smtClean="0"/>
              <a:t>Suggested Resources</a:t>
            </a:r>
            <a:endParaRPr lang="en-US" dirty="0"/>
          </a:p>
        </p:txBody>
      </p:sp>
      <p:sp>
        <p:nvSpPr>
          <p:cNvPr id="2" name="TextBox 1"/>
          <p:cNvSpPr txBox="1"/>
          <p:nvPr/>
        </p:nvSpPr>
        <p:spPr>
          <a:xfrm>
            <a:off x="1047750" y="2529417"/>
            <a:ext cx="6783917" cy="923330"/>
          </a:xfrm>
          <a:prstGeom prst="rect">
            <a:avLst/>
          </a:prstGeom>
          <a:noFill/>
        </p:spPr>
        <p:txBody>
          <a:bodyPr wrap="square" rtlCol="0">
            <a:spAutoFit/>
          </a:bodyPr>
          <a:lstStyle/>
          <a:p>
            <a:r>
              <a:rPr lang="en-US" dirty="0" smtClean="0">
                <a:hlinkClick r:id="rId2"/>
              </a:rPr>
              <a:t>Indian Village</a:t>
            </a:r>
            <a:endParaRPr lang="en-US" dirty="0" smtClean="0"/>
          </a:p>
          <a:p>
            <a:endParaRPr lang="en-US" dirty="0"/>
          </a:p>
          <a:p>
            <a:r>
              <a:rPr lang="pl-PL" dirty="0" smtClean="0">
                <a:hlinkClick r:id="rId3"/>
              </a:rPr>
              <a:t>http://pw1.netcom.com/~wandaron/pottery.html</a:t>
            </a:r>
            <a:endParaRPr lang="en-US" dirty="0"/>
          </a:p>
        </p:txBody>
      </p:sp>
    </p:spTree>
    <p:extLst>
      <p:ext uri="{BB962C8B-B14F-4D97-AF65-F5344CB8AC3E}">
        <p14:creationId xmlns:p14="http://schemas.microsoft.com/office/powerpoint/2010/main" val="35416752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841025" y="617799"/>
            <a:ext cx="7723698" cy="5078314"/>
          </a:xfrm>
          <a:prstGeom prst="rect">
            <a:avLst/>
          </a:prstGeom>
          <a:noFill/>
        </p:spPr>
        <p:txBody>
          <a:bodyPr wrap="square" rtlCol="0">
            <a:spAutoFit/>
          </a:bodyPr>
          <a:lstStyle/>
          <a:p>
            <a:r>
              <a:rPr lang="en-US" dirty="0" smtClean="0"/>
              <a:t>Assignment:  </a:t>
            </a:r>
          </a:p>
          <a:p>
            <a:pPr marL="285750" indent="-285750">
              <a:buFont typeface="Arial"/>
              <a:buChar char="•"/>
            </a:pPr>
            <a:r>
              <a:rPr lang="en-US" dirty="0" smtClean="0"/>
              <a:t>Research a tribe who is currently creating modern pottery</a:t>
            </a:r>
          </a:p>
          <a:p>
            <a:endParaRPr lang="en-US" dirty="0" smtClean="0"/>
          </a:p>
          <a:p>
            <a:r>
              <a:rPr lang="en-US" dirty="0" smtClean="0"/>
              <a:t>Suggestions:  Acoma, Casas </a:t>
            </a:r>
            <a:r>
              <a:rPr lang="en-US" dirty="0" smtClean="0"/>
              <a:t>Grandes</a:t>
            </a:r>
            <a:r>
              <a:rPr lang="en-US" dirty="0" smtClean="0"/>
              <a:t>/Mata Ortiz, Cochiti, Hopi, Jemez, Laguna, Maricopa, Pima, Mojave, Nambe, Navajo, Pojoaque, Sandia, San Felipe, San Ildefonso, San Juan, Santa Ana, Santa Clara, Santo Domingo, Taos, Picuris, Tesuque, Tohono </a:t>
            </a:r>
            <a:r>
              <a:rPr lang="en-US" dirty="0" smtClean="0"/>
              <a:t>O’Odaham</a:t>
            </a:r>
            <a:endParaRPr lang="en-US" dirty="0" smtClean="0"/>
          </a:p>
          <a:p>
            <a:endParaRPr lang="en-US" dirty="0"/>
          </a:p>
          <a:p>
            <a:r>
              <a:rPr lang="en-US" dirty="0" smtClean="0"/>
              <a:t>On a Word document, paste a photo of an example of their work and below it state:  </a:t>
            </a:r>
          </a:p>
          <a:p>
            <a:endParaRPr lang="en-US" dirty="0" smtClean="0"/>
          </a:p>
          <a:p>
            <a:r>
              <a:rPr lang="en-US" dirty="0" smtClean="0"/>
              <a:t>Name </a:t>
            </a:r>
            <a:r>
              <a:rPr lang="en-US" dirty="0"/>
              <a:t>of Tribe:</a:t>
            </a:r>
          </a:p>
          <a:p>
            <a:r>
              <a:rPr lang="en-US" dirty="0"/>
              <a:t>Where the Tribe lives:</a:t>
            </a:r>
          </a:p>
          <a:p>
            <a:r>
              <a:rPr lang="en-US" dirty="0"/>
              <a:t>What type of clay they use:</a:t>
            </a:r>
          </a:p>
          <a:p>
            <a:r>
              <a:rPr lang="en-US" dirty="0"/>
              <a:t>What type of forms are they well known for?</a:t>
            </a:r>
          </a:p>
          <a:p>
            <a:r>
              <a:rPr lang="en-US" dirty="0"/>
              <a:t>What type of decoration are they most well known for?</a:t>
            </a:r>
          </a:p>
          <a:p>
            <a:r>
              <a:rPr lang="en-US" dirty="0"/>
              <a:t>Artist who made pot pictured above if known: </a:t>
            </a:r>
            <a:endParaRPr lang="en-US" dirty="0" smtClean="0"/>
          </a:p>
          <a:p>
            <a:endParaRPr lang="en-US" dirty="0"/>
          </a:p>
        </p:txBody>
      </p:sp>
    </p:spTree>
    <p:extLst>
      <p:ext uri="{BB962C8B-B14F-4D97-AF65-F5344CB8AC3E}">
        <p14:creationId xmlns:p14="http://schemas.microsoft.com/office/powerpoint/2010/main" val="9205344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undry">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Foundry">
      <a:majorFont>
        <a:latin typeface="Rockwell"/>
        <a:ea typeface=""/>
        <a:cs typeface=""/>
        <a:font script="Grek" typeface="Cambria"/>
        <a:font script="Cyrl" typeface="Cambria"/>
        <a:font script="Jpan" typeface="ＭＳ 明朝"/>
        <a:font script="Hang" typeface="바탕"/>
        <a:font script="Hans" typeface="华文新魏"/>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ＭＳ 明朝"/>
        <a:font script="Hang" typeface="바탕"/>
        <a:font script="Hans" typeface="华文新魏"/>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Foundry.thmx</Template>
  <TotalTime>70</TotalTime>
  <Words>280</Words>
  <Application>Microsoft Macintosh PowerPoint</Application>
  <PresentationFormat>On-screen Show (4:3)</PresentationFormat>
  <Paragraphs>28</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Foundry</vt:lpstr>
      <vt:lpstr>Native American Pottery</vt:lpstr>
      <vt:lpstr>Native American Pottery</vt:lpstr>
      <vt:lpstr>PowerPoint Presentation</vt:lpstr>
      <vt:lpstr>Examples</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Native American Pottery</dc:title>
  <dc:creator>Amanda Feola-Dudzinski</dc:creator>
  <cp:lastModifiedBy>Feola, Amanda</cp:lastModifiedBy>
  <cp:revision>6</cp:revision>
  <dcterms:created xsi:type="dcterms:W3CDTF">2011-10-11T17:18:40Z</dcterms:created>
  <dcterms:modified xsi:type="dcterms:W3CDTF">2011-10-12T13:43:08Z</dcterms:modified>
</cp:coreProperties>
</file>